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AEAD87A-E4BB-4508-AABC-F155F1FD96C1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2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C741394-9A54-4CFB-A55D-567A409ACF33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CB9FEAF-4C5D-4D27-8F85-DAC88A5562C9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311760" y="23040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5200" spc="-1" strike="noStrike">
                <a:solidFill>
                  <a:srgbClr val="000000"/>
                </a:solidFill>
                <a:latin typeface="Arial"/>
                <a:ea typeface="Arial"/>
              </a:rPr>
              <a:t>CS 5330 Programming Assignment 2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311760" y="2320200"/>
            <a:ext cx="8520120" cy="1797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595959"/>
                </a:solidFill>
                <a:latin typeface="Arial"/>
                <a:ea typeface="Arial"/>
              </a:rPr>
              <a:t>[name]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595959"/>
                </a:solidFill>
                <a:latin typeface="Arial"/>
                <a:ea typeface="Arial"/>
              </a:rPr>
              <a:t>[NU email]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595959"/>
                </a:solidFill>
                <a:latin typeface="Arial"/>
                <a:ea typeface="Arial"/>
              </a:rPr>
              <a:t>[NU username]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595959"/>
                </a:solidFill>
                <a:latin typeface="Arial"/>
                <a:ea typeface="Arial"/>
              </a:rPr>
              <a:t>[NUID]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Part 3: Feature matching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[insert visualization of matches (with green/red lines for correct/incorrect correspondences) for Notre Dame image pair from pa2.ipynb here]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# matches (out of 100): [91]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Accuracy: [0.91]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Shape 3"/>
          <p:cNvSpPr txBox="1"/>
          <p:nvPr/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[insert visualization of matches for Mt. Rushmore image pair from pa2.ipynb here]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# matches: [96]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Accuracy: [.96]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492840" y="2077560"/>
            <a:ext cx="2981880" cy="176292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4832280" y="2011680"/>
            <a:ext cx="3383280" cy="1807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Part 3: Feature matching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[insert visualization of matches for Gaudi </a:t>
            </a: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image pair from pa2.ipynb here]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# matches: [3]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Accuracy: [0.01]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[Describe your implementation of feature matching here]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548640" y="1828800"/>
            <a:ext cx="3445920" cy="2011680"/>
          </a:xfrm>
          <a:prstGeom prst="rect">
            <a:avLst/>
          </a:prstGeom>
          <a:ln>
            <a:noFill/>
          </a:ln>
        </p:spPr>
      </p:pic>
      <p:pic>
        <p:nvPicPr>
          <p:cNvPr id="160" name="" descr=""/>
          <p:cNvPicPr/>
          <p:nvPr/>
        </p:nvPicPr>
        <p:blipFill>
          <a:blip r:embed="rId2"/>
          <a:stretch/>
        </p:blipFill>
        <p:spPr>
          <a:xfrm>
            <a:off x="4663440" y="1740960"/>
            <a:ext cx="3248280" cy="2099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Part 4: SIFT feature descriptor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[insert visualization of SIFT feature descriptor from pa2.ipynb here]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[insert visualization of matches (with green/red lines for correct/incorrect correspondences) for Notre Dame image pair from pa2.ipynb here]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# matches (out of 100): [insert # matches here]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Accuracy: [insert accuracy here]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548640" y="2103120"/>
            <a:ext cx="3257280" cy="256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Part 4: SIFT feature descriptor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[insert visualization of matches for Mt. Rushmore image pair from pa2.ipynb here]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# matches: [insert # matches here]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Accuracy: [insert accuracy here]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TextShape 3"/>
          <p:cNvSpPr txBox="1"/>
          <p:nvPr/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[insert visualization of matches for Gaudiimage pair from pa2.ipynb here]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# matches: [insert # matches here]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Accuracy: [insert accuracy here]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Part 4: SIFT feature descriptor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[Describe your implementation of SIFT feature descriptors here]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TextShape 3"/>
          <p:cNvSpPr txBox="1"/>
          <p:nvPr/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[Why are SIFT features better descriptors than the normalized patches?]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Conclusion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[Why aren't our version of SIFT features rotation- or scale-invariant? What would you have to do to make them so?]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Part 1: Harris corner detector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[insert visualization of \sqrt(I</a:t>
            </a:r>
            <a:r>
              <a:rPr b="0" lang="en" sz="1400" spc="-1" strike="noStrike" baseline="-25000">
                <a:solidFill>
                  <a:srgbClr val="595959"/>
                </a:solidFill>
                <a:latin typeface="Arial"/>
                <a:ea typeface="Arial"/>
              </a:rPr>
              <a:t>x</a:t>
            </a:r>
            <a:r>
              <a:rPr b="0" lang="en" sz="1400" spc="-1" strike="noStrike" baseline="30000">
                <a:solidFill>
                  <a:srgbClr val="595959"/>
                </a:solidFill>
                <a:latin typeface="Arial"/>
                <a:ea typeface="Arial"/>
              </a:rPr>
              <a:t>2</a:t>
            </a: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 + I</a:t>
            </a:r>
            <a:r>
              <a:rPr b="0" lang="en" sz="1400" spc="-1" strike="noStrike" baseline="-25000">
                <a:solidFill>
                  <a:srgbClr val="595959"/>
                </a:solidFill>
                <a:latin typeface="Arial"/>
                <a:ea typeface="Arial"/>
              </a:rPr>
              <a:t>y</a:t>
            </a:r>
            <a:r>
              <a:rPr b="0" lang="en" sz="1400" spc="-1" strike="noStrike" baseline="30000">
                <a:solidFill>
                  <a:srgbClr val="595959"/>
                </a:solidFill>
                <a:latin typeface="Arial"/>
                <a:ea typeface="Arial"/>
              </a:rPr>
              <a:t>2</a:t>
            </a: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) for Notre </a:t>
            </a: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Dame image pair from pa2.ipynb here]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TextShape 3"/>
          <p:cNvSpPr txBox="1"/>
          <p:nvPr/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[Which areas have highest magnitude? Why?]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 rot="21591600">
            <a:off x="551160" y="2107080"/>
            <a:ext cx="3560760" cy="2119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Part 1: Harris corner detector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[insert visualization of I</a:t>
            </a:r>
            <a:r>
              <a:rPr b="0" lang="en" sz="1800" spc="-1" strike="noStrike" baseline="-25000">
                <a:solidFill>
                  <a:srgbClr val="595959"/>
                </a:solidFill>
                <a:latin typeface="Arial"/>
                <a:ea typeface="Arial"/>
              </a:rPr>
              <a:t>x</a:t>
            </a: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, I</a:t>
            </a:r>
            <a:r>
              <a:rPr b="0" lang="en" sz="1800" spc="-1" strike="noStrike" baseline="-25000">
                <a:solidFill>
                  <a:srgbClr val="595959"/>
                </a:solidFill>
                <a:latin typeface="Arial"/>
                <a:ea typeface="Arial"/>
              </a:rPr>
              <a:t>y</a:t>
            </a: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, s</a:t>
            </a:r>
            <a:r>
              <a:rPr b="0" lang="en" sz="1800" spc="-1" strike="noStrike" baseline="-25000">
                <a:solidFill>
                  <a:srgbClr val="595959"/>
                </a:solidFill>
                <a:latin typeface="Arial"/>
                <a:ea typeface="Arial"/>
              </a:rPr>
              <a:t>x</a:t>
            </a:r>
            <a:r>
              <a:rPr b="0" lang="en" sz="1800" spc="-1" strike="noStrike" baseline="30000">
                <a:solidFill>
                  <a:srgbClr val="595959"/>
                </a:solidFill>
                <a:latin typeface="Arial"/>
                <a:ea typeface="Arial"/>
              </a:rPr>
              <a:t>2</a:t>
            </a: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, s</a:t>
            </a:r>
            <a:r>
              <a:rPr b="0" lang="en" sz="1800" spc="-1" strike="noStrike" baseline="-25000">
                <a:solidFill>
                  <a:srgbClr val="595959"/>
                </a:solidFill>
                <a:latin typeface="Arial"/>
                <a:ea typeface="Arial"/>
              </a:rPr>
              <a:t>y</a:t>
            </a:r>
            <a:r>
              <a:rPr b="0" lang="en" sz="1800" spc="-1" strike="noStrike" baseline="30000">
                <a:solidFill>
                  <a:srgbClr val="595959"/>
                </a:solidFill>
                <a:latin typeface="Arial"/>
                <a:ea typeface="Arial"/>
              </a:rPr>
              <a:t>2</a:t>
            </a: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, s</a:t>
            </a:r>
            <a:r>
              <a:rPr b="0" lang="en" sz="1800" spc="-1" strike="noStrike" baseline="-25000">
                <a:solidFill>
                  <a:srgbClr val="595959"/>
                </a:solidFill>
                <a:latin typeface="Arial"/>
                <a:ea typeface="Arial"/>
              </a:rPr>
              <a:t>x</a:t>
            </a: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s</a:t>
            </a:r>
            <a:r>
              <a:rPr b="0" lang="en" sz="1800" spc="-1" strike="noStrike" baseline="-25000">
                <a:solidFill>
                  <a:srgbClr val="595959"/>
                </a:solidFill>
                <a:latin typeface="Arial"/>
                <a:ea typeface="Arial"/>
              </a:rPr>
              <a:t>y</a:t>
            </a: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 for Notre Dame image pair from pa2.ipynb here]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1005840" y="1737360"/>
            <a:ext cx="6806880" cy="3152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Part 1: Harris corner detector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[insert visualization of corner response map of Notre Dame image from pa2.ipynb here]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TextShape 3"/>
          <p:cNvSpPr txBox="1"/>
          <p:nvPr/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[Are gradient features invariant to both additive shifts (brightness) and multiplicative gain (contrast)? Why or why not? See Szeliski Figure 3.2]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573840" y="2286000"/>
            <a:ext cx="3998160" cy="2468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Part 1: Harris corner detector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[insert visualization of Notre Dame interest points from pa2.ipynb here]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Shape 3"/>
          <p:cNvSpPr txBox="1"/>
          <p:nvPr/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[insert visualization of Mt. Rushmore interest points from pa2.ipynb here]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272160" y="1920240"/>
            <a:ext cx="4482720" cy="274320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5087520" y="2377440"/>
            <a:ext cx="3416400" cy="201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Part 1: Harris corner detector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[insert visualization of Gaudi interest points from pa2.ipynb here]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[What are the advantages and disadvantages of using maxpooling for non-maximum suppression (NMS)?]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463320" y="1920240"/>
            <a:ext cx="3560040" cy="156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Part 1: Harris corner detector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[What is your intuition behind what makes the Harris corner detector effective?]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Part 2: Normalized patch feature descriptor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[insert visualization of normalized patch descriptor from pa2.ipynb here]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Shape 3"/>
          <p:cNvSpPr txBox="1"/>
          <p:nvPr/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[Why aren't normalized patches a very good </a:t>
            </a: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descriptor?]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548640" y="2011680"/>
            <a:ext cx="3238200" cy="274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Part 3: Feature matching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[insert visualization of matches (with green/red lines for correct/incorrect correspondences) for Notre Dame image pair from pa2.ipynb here]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# matches (out of 100): [95]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Accuracy: [87]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TextShape 3"/>
          <p:cNvSpPr txBox="1"/>
          <p:nvPr/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[insert visualization of matches for Mt. Rushmore image pair from pa2.ipynb here]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# matches: [91]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Accuracy: [83]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457200" y="1937520"/>
            <a:ext cx="3449520" cy="199440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4832280" y="1828800"/>
            <a:ext cx="3550680" cy="1920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Application>LibreOffice/6.4.7.2$Linux_X86_64 LibreOffice_project/40$Build-2</Application>
  <Words>576</Words>
  <Paragraphs>105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2022-10-14T09:43:42Z</dcterms:modified>
  <cp:revision>13</cp:revision>
  <dc:subject/>
  <dc:title>CS 5330 Programming Assignment 2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14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